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5" r:id="rId7"/>
    <p:sldId id="263" r:id="rId8"/>
    <p:sldId id="267" r:id="rId9"/>
    <p:sldId id="266" r:id="rId10"/>
    <p:sldId id="268" r:id="rId11"/>
    <p:sldId id="269" r:id="rId12"/>
    <p:sldId id="270" r:id="rId13"/>
    <p:sldId id="271" r:id="rId14"/>
    <p:sldId id="274" r:id="rId15"/>
    <p:sldId id="275" r:id="rId16"/>
    <p:sldId id="278" r:id="rId17"/>
    <p:sldId id="279" r:id="rId18"/>
    <p:sldId id="277" r:id="rId19"/>
    <p:sldId id="276" r:id="rId20"/>
    <p:sldId id="273" r:id="rId21"/>
    <p:sldId id="261" r:id="rId22"/>
    <p:sldId id="262" r:id="rId23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59DA90F-DD34-45EF-96B3-FC6778599D65}" v="4" dt="2023-05-29T21:40:34.361"/>
  </p1510:revLst>
</p1510:revInfo>
</file>

<file path=ppt/tableStyles.xml><?xml version="1.0" encoding="utf-8"?>
<a:tblStyleLst xmlns:a="http://schemas.openxmlformats.org/drawingml/2006/main" def="{56C92C04-FC64-471A-B484-8783DC983824}">
  <a:tblStyle styleId="{56C92C04-FC64-471A-B484-8783DC98382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E1099E06-0E6B-448D-9D27-60429F06E6F4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1" d="100"/>
          <a:sy n="141" d="100"/>
        </p:scale>
        <p:origin x="744" y="1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ka Timmermans" userId="4364fd2f-d475-40f9-8f47-058a32a73bfe" providerId="ADAL" clId="{159DA90F-DD34-45EF-96B3-FC6778599D65}"/>
    <pc:docChg chg="undo custSel addSld delSld modSld sldOrd">
      <pc:chgData name="Luka Timmermans" userId="4364fd2f-d475-40f9-8f47-058a32a73bfe" providerId="ADAL" clId="{159DA90F-DD34-45EF-96B3-FC6778599D65}" dt="2023-05-29T21:43:06.541" v="1287" actId="1076"/>
      <pc:docMkLst>
        <pc:docMk/>
      </pc:docMkLst>
      <pc:sldChg chg="modSp mod">
        <pc:chgData name="Luka Timmermans" userId="4364fd2f-d475-40f9-8f47-058a32a73bfe" providerId="ADAL" clId="{159DA90F-DD34-45EF-96B3-FC6778599D65}" dt="2023-05-07T23:47:53.478" v="4" actId="20577"/>
        <pc:sldMkLst>
          <pc:docMk/>
          <pc:sldMk cId="0" sldId="256"/>
        </pc:sldMkLst>
        <pc:spChg chg="mod">
          <ac:chgData name="Luka Timmermans" userId="4364fd2f-d475-40f9-8f47-058a32a73bfe" providerId="ADAL" clId="{159DA90F-DD34-45EF-96B3-FC6778599D65}" dt="2023-05-07T23:47:53.478" v="4" actId="20577"/>
          <ac:spMkLst>
            <pc:docMk/>
            <pc:sldMk cId="0" sldId="256"/>
            <ac:spMk id="55" creationId="{00000000-0000-0000-0000-000000000000}"/>
          </ac:spMkLst>
        </pc:spChg>
      </pc:sldChg>
      <pc:sldChg chg="addSp delSp modSp mod">
        <pc:chgData name="Luka Timmermans" userId="4364fd2f-d475-40f9-8f47-058a32a73bfe" providerId="ADAL" clId="{159DA90F-DD34-45EF-96B3-FC6778599D65}" dt="2023-05-07T23:49:45.422" v="9" actId="14100"/>
        <pc:sldMkLst>
          <pc:docMk/>
          <pc:sldMk cId="0" sldId="258"/>
        </pc:sldMkLst>
        <pc:spChg chg="add mod">
          <ac:chgData name="Luka Timmermans" userId="4364fd2f-d475-40f9-8f47-058a32a73bfe" providerId="ADAL" clId="{159DA90F-DD34-45EF-96B3-FC6778599D65}" dt="2023-05-07T23:49:31.707" v="5" actId="478"/>
          <ac:spMkLst>
            <pc:docMk/>
            <pc:sldMk cId="0" sldId="258"/>
            <ac:spMk id="3" creationId="{7ADBC862-B533-7A7F-BCCD-27CAD7DFF8B8}"/>
          </ac:spMkLst>
        </pc:spChg>
        <pc:spChg chg="del">
          <ac:chgData name="Luka Timmermans" userId="4364fd2f-d475-40f9-8f47-058a32a73bfe" providerId="ADAL" clId="{159DA90F-DD34-45EF-96B3-FC6778599D65}" dt="2023-05-07T23:49:31.707" v="5" actId="478"/>
          <ac:spMkLst>
            <pc:docMk/>
            <pc:sldMk cId="0" sldId="258"/>
            <ac:spMk id="68" creationId="{00000000-0000-0000-0000-000000000000}"/>
          </ac:spMkLst>
        </pc:spChg>
        <pc:picChg chg="add mod">
          <ac:chgData name="Luka Timmermans" userId="4364fd2f-d475-40f9-8f47-058a32a73bfe" providerId="ADAL" clId="{159DA90F-DD34-45EF-96B3-FC6778599D65}" dt="2023-05-07T23:49:45.422" v="9" actId="14100"/>
          <ac:picMkLst>
            <pc:docMk/>
            <pc:sldMk cId="0" sldId="258"/>
            <ac:picMk id="5" creationId="{2BC9051A-66C9-F69A-C553-AA8F5901B91F}"/>
          </ac:picMkLst>
        </pc:picChg>
      </pc:sldChg>
      <pc:sldChg chg="addSp modSp mod">
        <pc:chgData name="Luka Timmermans" userId="4364fd2f-d475-40f9-8f47-058a32a73bfe" providerId="ADAL" clId="{159DA90F-DD34-45EF-96B3-FC6778599D65}" dt="2023-05-11T22:53:00.742" v="403" actId="1076"/>
        <pc:sldMkLst>
          <pc:docMk/>
          <pc:sldMk cId="0" sldId="259"/>
        </pc:sldMkLst>
        <pc:spChg chg="mod">
          <ac:chgData name="Luka Timmermans" userId="4364fd2f-d475-40f9-8f47-058a32a73bfe" providerId="ADAL" clId="{159DA90F-DD34-45EF-96B3-FC6778599D65}" dt="2023-05-11T22:52:55.051" v="401" actId="20577"/>
          <ac:spMkLst>
            <pc:docMk/>
            <pc:sldMk cId="0" sldId="259"/>
            <ac:spMk id="73" creationId="{00000000-0000-0000-0000-000000000000}"/>
          </ac:spMkLst>
        </pc:spChg>
        <pc:picChg chg="add mod">
          <ac:chgData name="Luka Timmermans" userId="4364fd2f-d475-40f9-8f47-058a32a73bfe" providerId="ADAL" clId="{159DA90F-DD34-45EF-96B3-FC6778599D65}" dt="2023-05-11T22:52:57.945" v="402" actId="1076"/>
          <ac:picMkLst>
            <pc:docMk/>
            <pc:sldMk cId="0" sldId="259"/>
            <ac:picMk id="3" creationId="{B6A08D4C-2CC7-9A9E-D0FC-223E1E2CBDAB}"/>
          </ac:picMkLst>
        </pc:picChg>
        <pc:picChg chg="add mod">
          <ac:chgData name="Luka Timmermans" userId="4364fd2f-d475-40f9-8f47-058a32a73bfe" providerId="ADAL" clId="{159DA90F-DD34-45EF-96B3-FC6778599D65}" dt="2023-05-11T22:53:00.742" v="403" actId="1076"/>
          <ac:picMkLst>
            <pc:docMk/>
            <pc:sldMk cId="0" sldId="259"/>
            <ac:picMk id="4" creationId="{27A25CED-7861-D071-8A44-1E3E00E867A4}"/>
          </ac:picMkLst>
        </pc:picChg>
      </pc:sldChg>
      <pc:sldChg chg="addSp modSp add del mod">
        <pc:chgData name="Luka Timmermans" userId="4364fd2f-d475-40f9-8f47-058a32a73bfe" providerId="ADAL" clId="{159DA90F-DD34-45EF-96B3-FC6778599D65}" dt="2023-05-11T22:44:28.261" v="152" actId="2696"/>
        <pc:sldMkLst>
          <pc:docMk/>
          <pc:sldMk cId="0" sldId="260"/>
        </pc:sldMkLst>
        <pc:graphicFrameChg chg="mod modGraphic">
          <ac:chgData name="Luka Timmermans" userId="4364fd2f-d475-40f9-8f47-058a32a73bfe" providerId="ADAL" clId="{159DA90F-DD34-45EF-96B3-FC6778599D65}" dt="2023-05-10T01:22:00.273" v="145" actId="1076"/>
          <ac:graphicFrameMkLst>
            <pc:docMk/>
            <pc:sldMk cId="0" sldId="260"/>
            <ac:graphicFrameMk id="79" creationId="{00000000-0000-0000-0000-000000000000}"/>
          </ac:graphicFrameMkLst>
        </pc:graphicFrameChg>
        <pc:picChg chg="add mod">
          <ac:chgData name="Luka Timmermans" userId="4364fd2f-d475-40f9-8f47-058a32a73bfe" providerId="ADAL" clId="{159DA90F-DD34-45EF-96B3-FC6778599D65}" dt="2023-05-10T01:19:55.161" v="24" actId="14100"/>
          <ac:picMkLst>
            <pc:docMk/>
            <pc:sldMk cId="0" sldId="260"/>
            <ac:picMk id="3" creationId="{F6202E83-3BAC-3030-2E45-E6B4264EDBC5}"/>
          </ac:picMkLst>
        </pc:picChg>
        <pc:picChg chg="add mod">
          <ac:chgData name="Luka Timmermans" userId="4364fd2f-d475-40f9-8f47-058a32a73bfe" providerId="ADAL" clId="{159DA90F-DD34-45EF-96B3-FC6778599D65}" dt="2023-05-10T01:20:25.482" v="27" actId="1076"/>
          <ac:picMkLst>
            <pc:docMk/>
            <pc:sldMk cId="0" sldId="260"/>
            <ac:picMk id="5" creationId="{1FA4F332-64B1-00DF-7515-4036D28051C7}"/>
          </ac:picMkLst>
        </pc:picChg>
      </pc:sldChg>
      <pc:sldChg chg="addSp modSp add mod ord">
        <pc:chgData name="Luka Timmermans" userId="4364fd2f-d475-40f9-8f47-058a32a73bfe" providerId="ADAL" clId="{159DA90F-DD34-45EF-96B3-FC6778599D65}" dt="2023-05-17T02:50:31.743" v="411" actId="22"/>
        <pc:sldMkLst>
          <pc:docMk/>
          <pc:sldMk cId="373015268" sldId="263"/>
        </pc:sldMkLst>
        <pc:spChg chg="mod">
          <ac:chgData name="Luka Timmermans" userId="4364fd2f-d475-40f9-8f47-058a32a73bfe" providerId="ADAL" clId="{159DA90F-DD34-45EF-96B3-FC6778599D65}" dt="2023-05-10T00:45:06.004" v="15" actId="20577"/>
          <ac:spMkLst>
            <pc:docMk/>
            <pc:sldMk cId="373015268" sldId="263"/>
            <ac:spMk id="73" creationId="{00000000-0000-0000-0000-000000000000}"/>
          </ac:spMkLst>
        </pc:spChg>
        <pc:picChg chg="add">
          <ac:chgData name="Luka Timmermans" userId="4364fd2f-d475-40f9-8f47-058a32a73bfe" providerId="ADAL" clId="{159DA90F-DD34-45EF-96B3-FC6778599D65}" dt="2023-05-17T02:50:31.743" v="411" actId="22"/>
          <ac:picMkLst>
            <pc:docMk/>
            <pc:sldMk cId="373015268" sldId="263"/>
            <ac:picMk id="3" creationId="{152D5625-AB07-1FAF-0A5B-28D44BA70EC6}"/>
          </ac:picMkLst>
        </pc:picChg>
      </pc:sldChg>
      <pc:sldChg chg="modSp add del mod">
        <pc:chgData name="Luka Timmermans" userId="4364fd2f-d475-40f9-8f47-058a32a73bfe" providerId="ADAL" clId="{159DA90F-DD34-45EF-96B3-FC6778599D65}" dt="2023-05-24T01:04:24.732" v="963" actId="2696"/>
        <pc:sldMkLst>
          <pc:docMk/>
          <pc:sldMk cId="2399237063" sldId="264"/>
        </pc:sldMkLst>
        <pc:spChg chg="mod">
          <ac:chgData name="Luka Timmermans" userId="4364fd2f-d475-40f9-8f47-058a32a73bfe" providerId="ADAL" clId="{159DA90F-DD34-45EF-96B3-FC6778599D65}" dt="2023-05-10T00:45:10.258" v="17" actId="20577"/>
          <ac:spMkLst>
            <pc:docMk/>
            <pc:sldMk cId="2399237063" sldId="264"/>
            <ac:spMk id="78" creationId="{00000000-0000-0000-0000-000000000000}"/>
          </ac:spMkLst>
        </pc:spChg>
      </pc:sldChg>
      <pc:sldChg chg="addSp delSp modSp add mod">
        <pc:chgData name="Luka Timmermans" userId="4364fd2f-d475-40f9-8f47-058a32a73bfe" providerId="ADAL" clId="{159DA90F-DD34-45EF-96B3-FC6778599D65}" dt="2023-05-11T22:49:42.884" v="254" actId="20577"/>
        <pc:sldMkLst>
          <pc:docMk/>
          <pc:sldMk cId="3601791895" sldId="265"/>
        </pc:sldMkLst>
        <pc:spChg chg="mod">
          <ac:chgData name="Luka Timmermans" userId="4364fd2f-d475-40f9-8f47-058a32a73bfe" providerId="ADAL" clId="{159DA90F-DD34-45EF-96B3-FC6778599D65}" dt="2023-05-11T22:44:48.484" v="165" actId="20577"/>
          <ac:spMkLst>
            <pc:docMk/>
            <pc:sldMk cId="3601791895" sldId="265"/>
            <ac:spMk id="78" creationId="{00000000-0000-0000-0000-000000000000}"/>
          </ac:spMkLst>
        </pc:spChg>
        <pc:graphicFrameChg chg="modGraphic">
          <ac:chgData name="Luka Timmermans" userId="4364fd2f-d475-40f9-8f47-058a32a73bfe" providerId="ADAL" clId="{159DA90F-DD34-45EF-96B3-FC6778599D65}" dt="2023-05-11T22:49:42.884" v="254" actId="20577"/>
          <ac:graphicFrameMkLst>
            <pc:docMk/>
            <pc:sldMk cId="3601791895" sldId="265"/>
            <ac:graphicFrameMk id="79" creationId="{00000000-0000-0000-0000-000000000000}"/>
          </ac:graphicFrameMkLst>
        </pc:graphicFrameChg>
        <pc:picChg chg="del">
          <ac:chgData name="Luka Timmermans" userId="4364fd2f-d475-40f9-8f47-058a32a73bfe" providerId="ADAL" clId="{159DA90F-DD34-45EF-96B3-FC6778599D65}" dt="2023-05-11T22:44:38.200" v="154" actId="478"/>
          <ac:picMkLst>
            <pc:docMk/>
            <pc:sldMk cId="3601791895" sldId="265"/>
            <ac:picMk id="3" creationId="{F6202E83-3BAC-3030-2E45-E6B4264EDBC5}"/>
          </ac:picMkLst>
        </pc:picChg>
        <pc:picChg chg="add mod">
          <ac:chgData name="Luka Timmermans" userId="4364fd2f-d475-40f9-8f47-058a32a73bfe" providerId="ADAL" clId="{159DA90F-DD34-45EF-96B3-FC6778599D65}" dt="2023-05-11T22:48:16.604" v="174" actId="14100"/>
          <ac:picMkLst>
            <pc:docMk/>
            <pc:sldMk cId="3601791895" sldId="265"/>
            <ac:picMk id="4" creationId="{D5F8AEBF-C069-1DC0-EA92-C274CC618488}"/>
          </ac:picMkLst>
        </pc:picChg>
        <pc:picChg chg="del">
          <ac:chgData name="Luka Timmermans" userId="4364fd2f-d475-40f9-8f47-058a32a73bfe" providerId="ADAL" clId="{159DA90F-DD34-45EF-96B3-FC6778599D65}" dt="2023-05-11T22:44:38.859" v="155" actId="478"/>
          <ac:picMkLst>
            <pc:docMk/>
            <pc:sldMk cId="3601791895" sldId="265"/>
            <ac:picMk id="5" creationId="{1FA4F332-64B1-00DF-7515-4036D28051C7}"/>
          </ac:picMkLst>
        </pc:picChg>
        <pc:picChg chg="add mod">
          <ac:chgData name="Luka Timmermans" userId="4364fd2f-d475-40f9-8f47-058a32a73bfe" providerId="ADAL" clId="{159DA90F-DD34-45EF-96B3-FC6778599D65}" dt="2023-05-11T22:48:19.947" v="175" actId="1076"/>
          <ac:picMkLst>
            <pc:docMk/>
            <pc:sldMk cId="3601791895" sldId="265"/>
            <ac:picMk id="7" creationId="{6A489A80-C444-1706-A414-DE29B083D94A}"/>
          </ac:picMkLst>
        </pc:picChg>
      </pc:sldChg>
      <pc:sldChg chg="modSp add del mod ord">
        <pc:chgData name="Luka Timmermans" userId="4364fd2f-d475-40f9-8f47-058a32a73bfe" providerId="ADAL" clId="{159DA90F-DD34-45EF-96B3-FC6778599D65}" dt="2023-05-11T22:44:23.006" v="150" actId="2696"/>
        <pc:sldMkLst>
          <pc:docMk/>
          <pc:sldMk cId="3686154663" sldId="265"/>
        </pc:sldMkLst>
        <pc:graphicFrameChg chg="mod">
          <ac:chgData name="Luka Timmermans" userId="4364fd2f-d475-40f9-8f47-058a32a73bfe" providerId="ADAL" clId="{159DA90F-DD34-45EF-96B3-FC6778599D65}" dt="2023-05-11T22:18:48.269" v="149" actId="1076"/>
          <ac:graphicFrameMkLst>
            <pc:docMk/>
            <pc:sldMk cId="3686154663" sldId="265"/>
            <ac:graphicFrameMk id="79" creationId="{00000000-0000-0000-0000-000000000000}"/>
          </ac:graphicFrameMkLst>
        </pc:graphicFrameChg>
      </pc:sldChg>
      <pc:sldChg chg="addSp delSp modSp add mod">
        <pc:chgData name="Luka Timmermans" userId="4364fd2f-d475-40f9-8f47-058a32a73bfe" providerId="ADAL" clId="{159DA90F-DD34-45EF-96B3-FC6778599D65}" dt="2023-05-17T02:52:58.428" v="535" actId="20577"/>
        <pc:sldMkLst>
          <pc:docMk/>
          <pc:sldMk cId="1853017093" sldId="266"/>
        </pc:sldMkLst>
        <pc:spChg chg="mod">
          <ac:chgData name="Luka Timmermans" userId="4364fd2f-d475-40f9-8f47-058a32a73bfe" providerId="ADAL" clId="{159DA90F-DD34-45EF-96B3-FC6778599D65}" dt="2023-05-17T02:41:50.923" v="408" actId="20577"/>
          <ac:spMkLst>
            <pc:docMk/>
            <pc:sldMk cId="1853017093" sldId="266"/>
            <ac:spMk id="78" creationId="{00000000-0000-0000-0000-000000000000}"/>
          </ac:spMkLst>
        </pc:spChg>
        <pc:graphicFrameChg chg="modGraphic">
          <ac:chgData name="Luka Timmermans" userId="4364fd2f-d475-40f9-8f47-058a32a73bfe" providerId="ADAL" clId="{159DA90F-DD34-45EF-96B3-FC6778599D65}" dt="2023-05-17T02:52:58.428" v="535" actId="20577"/>
          <ac:graphicFrameMkLst>
            <pc:docMk/>
            <pc:sldMk cId="1853017093" sldId="266"/>
            <ac:graphicFrameMk id="79" creationId="{00000000-0000-0000-0000-000000000000}"/>
          </ac:graphicFrameMkLst>
        </pc:graphicFrameChg>
        <pc:picChg chg="add mod">
          <ac:chgData name="Luka Timmermans" userId="4364fd2f-d475-40f9-8f47-058a32a73bfe" providerId="ADAL" clId="{159DA90F-DD34-45EF-96B3-FC6778599D65}" dt="2023-05-17T02:51:49.683" v="416" actId="1076"/>
          <ac:picMkLst>
            <pc:docMk/>
            <pc:sldMk cId="1853017093" sldId="266"/>
            <ac:picMk id="3" creationId="{DB82BF23-FA86-0C11-496F-21B54CD49A28}"/>
          </ac:picMkLst>
        </pc:picChg>
        <pc:picChg chg="del">
          <ac:chgData name="Luka Timmermans" userId="4364fd2f-d475-40f9-8f47-058a32a73bfe" providerId="ADAL" clId="{159DA90F-DD34-45EF-96B3-FC6778599D65}" dt="2023-05-17T02:41:53.127" v="409" actId="478"/>
          <ac:picMkLst>
            <pc:docMk/>
            <pc:sldMk cId="1853017093" sldId="266"/>
            <ac:picMk id="4" creationId="{D5F8AEBF-C069-1DC0-EA92-C274CC618488}"/>
          </ac:picMkLst>
        </pc:picChg>
        <pc:picChg chg="del">
          <ac:chgData name="Luka Timmermans" userId="4364fd2f-d475-40f9-8f47-058a32a73bfe" providerId="ADAL" clId="{159DA90F-DD34-45EF-96B3-FC6778599D65}" dt="2023-05-17T02:41:53.742" v="410" actId="478"/>
          <ac:picMkLst>
            <pc:docMk/>
            <pc:sldMk cId="1853017093" sldId="266"/>
            <ac:picMk id="7" creationId="{6A489A80-C444-1706-A414-DE29B083D94A}"/>
          </ac:picMkLst>
        </pc:picChg>
      </pc:sldChg>
      <pc:sldChg chg="addSp modSp add mod ord replId">
        <pc:chgData name="Luka Timmermans" userId="4364fd2f-d475-40f9-8f47-058a32a73bfe" providerId="ADAL" clId="{159DA90F-DD34-45EF-96B3-FC6778599D65}" dt="2023-05-21T23:52:50.952" v="923"/>
        <pc:sldMkLst>
          <pc:docMk/>
          <pc:sldMk cId="63546648" sldId="267"/>
        </pc:sldMkLst>
        <pc:spChg chg="mod">
          <ac:chgData name="Luka Timmermans" userId="4364fd2f-d475-40f9-8f47-058a32a73bfe" providerId="ADAL" clId="{159DA90F-DD34-45EF-96B3-FC6778599D65}" dt="2023-05-21T23:52:10.972" v="921" actId="20577"/>
          <ac:spMkLst>
            <pc:docMk/>
            <pc:sldMk cId="63546648" sldId="267"/>
            <ac:spMk id="73" creationId="{00000000-0000-0000-0000-000000000000}"/>
          </ac:spMkLst>
        </pc:spChg>
        <pc:picChg chg="add mod">
          <ac:chgData name="Luka Timmermans" userId="4364fd2f-d475-40f9-8f47-058a32a73bfe" providerId="ADAL" clId="{159DA90F-DD34-45EF-96B3-FC6778599D65}" dt="2023-05-21T23:51:24.143" v="885" actId="1076"/>
          <ac:picMkLst>
            <pc:docMk/>
            <pc:sldMk cId="63546648" sldId="267"/>
            <ac:picMk id="3" creationId="{F01CB3ED-FF6B-1B4C-B49E-4E2D1769EF43}"/>
          </ac:picMkLst>
        </pc:picChg>
      </pc:sldChg>
      <pc:sldChg chg="addSp delSp modSp add mod">
        <pc:chgData name="Luka Timmermans" userId="4364fd2f-d475-40f9-8f47-058a32a73bfe" providerId="ADAL" clId="{159DA90F-DD34-45EF-96B3-FC6778599D65}" dt="2023-05-17T02:57:00.283" v="597" actId="20577"/>
        <pc:sldMkLst>
          <pc:docMk/>
          <pc:sldMk cId="864288546" sldId="268"/>
        </pc:sldMkLst>
        <pc:spChg chg="mod">
          <ac:chgData name="Luka Timmermans" userId="4364fd2f-d475-40f9-8f47-058a32a73bfe" providerId="ADAL" clId="{159DA90F-DD34-45EF-96B3-FC6778599D65}" dt="2023-05-17T02:54:08.969" v="538" actId="20577"/>
          <ac:spMkLst>
            <pc:docMk/>
            <pc:sldMk cId="864288546" sldId="268"/>
            <ac:spMk id="78" creationId="{00000000-0000-0000-0000-000000000000}"/>
          </ac:spMkLst>
        </pc:spChg>
        <pc:graphicFrameChg chg="modGraphic">
          <ac:chgData name="Luka Timmermans" userId="4364fd2f-d475-40f9-8f47-058a32a73bfe" providerId="ADAL" clId="{159DA90F-DD34-45EF-96B3-FC6778599D65}" dt="2023-05-17T02:57:00.283" v="597" actId="20577"/>
          <ac:graphicFrameMkLst>
            <pc:docMk/>
            <pc:sldMk cId="864288546" sldId="268"/>
            <ac:graphicFrameMk id="79" creationId="{00000000-0000-0000-0000-000000000000}"/>
          </ac:graphicFrameMkLst>
        </pc:graphicFrameChg>
        <pc:picChg chg="del">
          <ac:chgData name="Luka Timmermans" userId="4364fd2f-d475-40f9-8f47-058a32a73bfe" providerId="ADAL" clId="{159DA90F-DD34-45EF-96B3-FC6778599D65}" dt="2023-05-17T02:54:12.149" v="539" actId="478"/>
          <ac:picMkLst>
            <pc:docMk/>
            <pc:sldMk cId="864288546" sldId="268"/>
            <ac:picMk id="3" creationId="{DB82BF23-FA86-0C11-496F-21B54CD49A28}"/>
          </ac:picMkLst>
        </pc:picChg>
        <pc:picChg chg="add mod">
          <ac:chgData name="Luka Timmermans" userId="4364fd2f-d475-40f9-8f47-058a32a73bfe" providerId="ADAL" clId="{159DA90F-DD34-45EF-96B3-FC6778599D65}" dt="2023-05-17T02:56:20.627" v="544" actId="14100"/>
          <ac:picMkLst>
            <pc:docMk/>
            <pc:sldMk cId="864288546" sldId="268"/>
            <ac:picMk id="4" creationId="{986BEF04-0424-3DCC-E274-EACB7D2DFC56}"/>
          </ac:picMkLst>
        </pc:picChg>
      </pc:sldChg>
      <pc:sldChg chg="addSp delSp modSp add mod">
        <pc:chgData name="Luka Timmermans" userId="4364fd2f-d475-40f9-8f47-058a32a73bfe" providerId="ADAL" clId="{159DA90F-DD34-45EF-96B3-FC6778599D65}" dt="2023-05-17T23:53:25.829" v="654" actId="1076"/>
        <pc:sldMkLst>
          <pc:docMk/>
          <pc:sldMk cId="163324706" sldId="269"/>
        </pc:sldMkLst>
        <pc:spChg chg="mod">
          <ac:chgData name="Luka Timmermans" userId="4364fd2f-d475-40f9-8f47-058a32a73bfe" providerId="ADAL" clId="{159DA90F-DD34-45EF-96B3-FC6778599D65}" dt="2023-05-17T02:57:47.278" v="600" actId="20577"/>
          <ac:spMkLst>
            <pc:docMk/>
            <pc:sldMk cId="163324706" sldId="269"/>
            <ac:spMk id="78" creationId="{00000000-0000-0000-0000-000000000000}"/>
          </ac:spMkLst>
        </pc:spChg>
        <pc:graphicFrameChg chg="mod modGraphic">
          <ac:chgData name="Luka Timmermans" userId="4364fd2f-d475-40f9-8f47-058a32a73bfe" providerId="ADAL" clId="{159DA90F-DD34-45EF-96B3-FC6778599D65}" dt="2023-05-17T23:53:25.829" v="654" actId="1076"/>
          <ac:graphicFrameMkLst>
            <pc:docMk/>
            <pc:sldMk cId="163324706" sldId="269"/>
            <ac:graphicFrameMk id="79" creationId="{00000000-0000-0000-0000-000000000000}"/>
          </ac:graphicFrameMkLst>
        </pc:graphicFrameChg>
        <pc:picChg chg="add mod">
          <ac:chgData name="Luka Timmermans" userId="4364fd2f-d475-40f9-8f47-058a32a73bfe" providerId="ADAL" clId="{159DA90F-DD34-45EF-96B3-FC6778599D65}" dt="2023-05-17T23:51:46.248" v="604" actId="1076"/>
          <ac:picMkLst>
            <pc:docMk/>
            <pc:sldMk cId="163324706" sldId="269"/>
            <ac:picMk id="3" creationId="{4AA0D08E-D18B-1BF7-B757-5626E73C7232}"/>
          </ac:picMkLst>
        </pc:picChg>
        <pc:picChg chg="del">
          <ac:chgData name="Luka Timmermans" userId="4364fd2f-d475-40f9-8f47-058a32a73bfe" providerId="ADAL" clId="{159DA90F-DD34-45EF-96B3-FC6778599D65}" dt="2023-05-17T23:51:24.647" v="601" actId="478"/>
          <ac:picMkLst>
            <pc:docMk/>
            <pc:sldMk cId="163324706" sldId="269"/>
            <ac:picMk id="4" creationId="{986BEF04-0424-3DCC-E274-EACB7D2DFC56}"/>
          </ac:picMkLst>
        </pc:picChg>
      </pc:sldChg>
      <pc:sldChg chg="addSp delSp modSp add mod">
        <pc:chgData name="Luka Timmermans" userId="4364fd2f-d475-40f9-8f47-058a32a73bfe" providerId="ADAL" clId="{159DA90F-DD34-45EF-96B3-FC6778599D65}" dt="2023-05-18T00:30:22.700" v="872" actId="20577"/>
        <pc:sldMkLst>
          <pc:docMk/>
          <pc:sldMk cId="3876568777" sldId="270"/>
        </pc:sldMkLst>
        <pc:spChg chg="mod">
          <ac:chgData name="Luka Timmermans" userId="4364fd2f-d475-40f9-8f47-058a32a73bfe" providerId="ADAL" clId="{159DA90F-DD34-45EF-96B3-FC6778599D65}" dt="2023-05-18T00:08:47.817" v="662" actId="1076"/>
          <ac:spMkLst>
            <pc:docMk/>
            <pc:sldMk cId="3876568777" sldId="270"/>
            <ac:spMk id="78" creationId="{00000000-0000-0000-0000-000000000000}"/>
          </ac:spMkLst>
        </pc:spChg>
        <pc:graphicFrameChg chg="mod modGraphic">
          <ac:chgData name="Luka Timmermans" userId="4364fd2f-d475-40f9-8f47-058a32a73bfe" providerId="ADAL" clId="{159DA90F-DD34-45EF-96B3-FC6778599D65}" dt="2023-05-18T00:30:22.700" v="872" actId="20577"/>
          <ac:graphicFrameMkLst>
            <pc:docMk/>
            <pc:sldMk cId="3876568777" sldId="270"/>
            <ac:graphicFrameMk id="79" creationId="{00000000-0000-0000-0000-000000000000}"/>
          </ac:graphicFrameMkLst>
        </pc:graphicFrameChg>
        <pc:picChg chg="del">
          <ac:chgData name="Luka Timmermans" userId="4364fd2f-d475-40f9-8f47-058a32a73bfe" providerId="ADAL" clId="{159DA90F-DD34-45EF-96B3-FC6778599D65}" dt="2023-05-17T23:53:46.940" v="658" actId="478"/>
          <ac:picMkLst>
            <pc:docMk/>
            <pc:sldMk cId="3876568777" sldId="270"/>
            <ac:picMk id="3" creationId="{4AA0D08E-D18B-1BF7-B757-5626E73C7232}"/>
          </ac:picMkLst>
        </pc:picChg>
        <pc:picChg chg="add mod">
          <ac:chgData name="Luka Timmermans" userId="4364fd2f-d475-40f9-8f47-058a32a73bfe" providerId="ADAL" clId="{159DA90F-DD34-45EF-96B3-FC6778599D65}" dt="2023-05-18T00:12:18.760" v="782" actId="1076"/>
          <ac:picMkLst>
            <pc:docMk/>
            <pc:sldMk cId="3876568777" sldId="270"/>
            <ac:picMk id="4" creationId="{0E32B4F4-94B6-F3F2-25A2-8F776D892A72}"/>
          </ac:picMkLst>
        </pc:picChg>
        <pc:picChg chg="add mod">
          <ac:chgData name="Luka Timmermans" userId="4364fd2f-d475-40f9-8f47-058a32a73bfe" providerId="ADAL" clId="{159DA90F-DD34-45EF-96B3-FC6778599D65}" dt="2023-05-18T00:10:46.529" v="667" actId="1076"/>
          <ac:picMkLst>
            <pc:docMk/>
            <pc:sldMk cId="3876568777" sldId="270"/>
            <ac:picMk id="6" creationId="{A7E1470B-34F3-786C-0995-802E41782F08}"/>
          </ac:picMkLst>
        </pc:picChg>
      </pc:sldChg>
      <pc:sldChg chg="addSp delSp modSp add mod">
        <pc:chgData name="Luka Timmermans" userId="4364fd2f-d475-40f9-8f47-058a32a73bfe" providerId="ADAL" clId="{159DA90F-DD34-45EF-96B3-FC6778599D65}" dt="2023-05-18T00:28:54.877" v="824" actId="255"/>
        <pc:sldMkLst>
          <pc:docMk/>
          <pc:sldMk cId="1854274013" sldId="271"/>
        </pc:sldMkLst>
        <pc:spChg chg="mod">
          <ac:chgData name="Luka Timmermans" userId="4364fd2f-d475-40f9-8f47-058a32a73bfe" providerId="ADAL" clId="{159DA90F-DD34-45EF-96B3-FC6778599D65}" dt="2023-05-18T00:26:43.982" v="794" actId="1076"/>
          <ac:spMkLst>
            <pc:docMk/>
            <pc:sldMk cId="1854274013" sldId="271"/>
            <ac:spMk id="78" creationId="{00000000-0000-0000-0000-000000000000}"/>
          </ac:spMkLst>
        </pc:spChg>
        <pc:graphicFrameChg chg="modGraphic">
          <ac:chgData name="Luka Timmermans" userId="4364fd2f-d475-40f9-8f47-058a32a73bfe" providerId="ADAL" clId="{159DA90F-DD34-45EF-96B3-FC6778599D65}" dt="2023-05-18T00:28:54.877" v="824" actId="255"/>
          <ac:graphicFrameMkLst>
            <pc:docMk/>
            <pc:sldMk cId="1854274013" sldId="271"/>
            <ac:graphicFrameMk id="79" creationId="{00000000-0000-0000-0000-000000000000}"/>
          </ac:graphicFrameMkLst>
        </pc:graphicFrameChg>
        <pc:picChg chg="add mod">
          <ac:chgData name="Luka Timmermans" userId="4364fd2f-d475-40f9-8f47-058a32a73bfe" providerId="ADAL" clId="{159DA90F-DD34-45EF-96B3-FC6778599D65}" dt="2023-05-18T00:26:45.942" v="795" actId="1076"/>
          <ac:picMkLst>
            <pc:docMk/>
            <pc:sldMk cId="1854274013" sldId="271"/>
            <ac:picMk id="3" creationId="{3CE5C339-9B58-F922-FAC5-ECC36A8C01EC}"/>
          </ac:picMkLst>
        </pc:picChg>
        <pc:picChg chg="del">
          <ac:chgData name="Luka Timmermans" userId="4364fd2f-d475-40f9-8f47-058a32a73bfe" providerId="ADAL" clId="{159DA90F-DD34-45EF-96B3-FC6778599D65}" dt="2023-05-18T00:13:14.304" v="787" actId="478"/>
          <ac:picMkLst>
            <pc:docMk/>
            <pc:sldMk cId="1854274013" sldId="271"/>
            <ac:picMk id="4" creationId="{0E32B4F4-94B6-F3F2-25A2-8F776D892A72}"/>
          </ac:picMkLst>
        </pc:picChg>
        <pc:picChg chg="del">
          <ac:chgData name="Luka Timmermans" userId="4364fd2f-d475-40f9-8f47-058a32a73bfe" providerId="ADAL" clId="{159DA90F-DD34-45EF-96B3-FC6778599D65}" dt="2023-05-18T00:13:14.640" v="788" actId="478"/>
          <ac:picMkLst>
            <pc:docMk/>
            <pc:sldMk cId="1854274013" sldId="271"/>
            <ac:picMk id="6" creationId="{A7E1470B-34F3-786C-0995-802E41782F08}"/>
          </ac:picMkLst>
        </pc:picChg>
        <pc:picChg chg="add mod">
          <ac:chgData name="Luka Timmermans" userId="4364fd2f-d475-40f9-8f47-058a32a73bfe" providerId="ADAL" clId="{159DA90F-DD34-45EF-96B3-FC6778599D65}" dt="2023-05-18T00:28:10.372" v="797" actId="1076"/>
          <ac:picMkLst>
            <pc:docMk/>
            <pc:sldMk cId="1854274013" sldId="271"/>
            <ac:picMk id="7" creationId="{485BE252-F134-E2C0-E30D-638A99548A2A}"/>
          </ac:picMkLst>
        </pc:picChg>
      </pc:sldChg>
      <pc:sldChg chg="delSp add del mod">
        <pc:chgData name="Luka Timmermans" userId="4364fd2f-d475-40f9-8f47-058a32a73bfe" providerId="ADAL" clId="{159DA90F-DD34-45EF-96B3-FC6778599D65}" dt="2023-05-21T23:50:39.823" v="879" actId="2696"/>
        <pc:sldMkLst>
          <pc:docMk/>
          <pc:sldMk cId="20133543" sldId="272"/>
        </pc:sldMkLst>
        <pc:picChg chg="del">
          <ac:chgData name="Luka Timmermans" userId="4364fd2f-d475-40f9-8f47-058a32a73bfe" providerId="ADAL" clId="{159DA90F-DD34-45EF-96B3-FC6778599D65}" dt="2023-05-21T23:45:44.068" v="874" actId="478"/>
          <ac:picMkLst>
            <pc:docMk/>
            <pc:sldMk cId="20133543" sldId="272"/>
            <ac:picMk id="3" creationId="{3CE5C339-9B58-F922-FAC5-ECC36A8C01EC}"/>
          </ac:picMkLst>
        </pc:picChg>
        <pc:picChg chg="del">
          <ac:chgData name="Luka Timmermans" userId="4364fd2f-d475-40f9-8f47-058a32a73bfe" providerId="ADAL" clId="{159DA90F-DD34-45EF-96B3-FC6778599D65}" dt="2023-05-21T23:45:44.621" v="875" actId="478"/>
          <ac:picMkLst>
            <pc:docMk/>
            <pc:sldMk cId="20133543" sldId="272"/>
            <ac:picMk id="7" creationId="{485BE252-F134-E2C0-E30D-638A99548A2A}"/>
          </ac:picMkLst>
        </pc:picChg>
      </pc:sldChg>
      <pc:sldChg chg="add ord">
        <pc:chgData name="Luka Timmermans" userId="4364fd2f-d475-40f9-8f47-058a32a73bfe" providerId="ADAL" clId="{159DA90F-DD34-45EF-96B3-FC6778599D65}" dt="2023-05-21T23:50:27.156" v="878"/>
        <pc:sldMkLst>
          <pc:docMk/>
          <pc:sldMk cId="2913256815" sldId="273"/>
        </pc:sldMkLst>
      </pc:sldChg>
      <pc:sldChg chg="addSp delSp modSp add mod">
        <pc:chgData name="Luka Timmermans" userId="4364fd2f-d475-40f9-8f47-058a32a73bfe" providerId="ADAL" clId="{159DA90F-DD34-45EF-96B3-FC6778599D65}" dt="2023-05-24T01:03:24.551" v="954" actId="1076"/>
        <pc:sldMkLst>
          <pc:docMk/>
          <pc:sldMk cId="3874754132" sldId="274"/>
        </pc:sldMkLst>
        <pc:spChg chg="mod">
          <ac:chgData name="Luka Timmermans" userId="4364fd2f-d475-40f9-8f47-058a32a73bfe" providerId="ADAL" clId="{159DA90F-DD34-45EF-96B3-FC6778599D65}" dt="2023-05-24T01:03:00.048" v="948" actId="20577"/>
          <ac:spMkLst>
            <pc:docMk/>
            <pc:sldMk cId="3874754132" sldId="274"/>
            <ac:spMk id="73" creationId="{00000000-0000-0000-0000-000000000000}"/>
          </ac:spMkLst>
        </pc:spChg>
        <pc:picChg chg="add mod">
          <ac:chgData name="Luka Timmermans" userId="4364fd2f-d475-40f9-8f47-058a32a73bfe" providerId="ADAL" clId="{159DA90F-DD34-45EF-96B3-FC6778599D65}" dt="2023-05-24T01:03:24.551" v="954" actId="1076"/>
          <ac:picMkLst>
            <pc:docMk/>
            <pc:sldMk cId="3874754132" sldId="274"/>
            <ac:picMk id="3" creationId="{DE49838C-7008-014A-063D-C49F4BB7C948}"/>
          </ac:picMkLst>
        </pc:picChg>
        <pc:picChg chg="del">
          <ac:chgData name="Luka Timmermans" userId="4364fd2f-d475-40f9-8f47-058a32a73bfe" providerId="ADAL" clId="{159DA90F-DD34-45EF-96B3-FC6778599D65}" dt="2023-05-21T23:51:28.695" v="887" actId="478"/>
          <ac:picMkLst>
            <pc:docMk/>
            <pc:sldMk cId="3874754132" sldId="274"/>
            <ac:picMk id="3" creationId="{F01CB3ED-FF6B-1B4C-B49E-4E2D1769EF43}"/>
          </ac:picMkLst>
        </pc:picChg>
      </pc:sldChg>
      <pc:sldChg chg="addSp delSp modSp add mod ord">
        <pc:chgData name="Luka Timmermans" userId="4364fd2f-d475-40f9-8f47-058a32a73bfe" providerId="ADAL" clId="{159DA90F-DD34-45EF-96B3-FC6778599D65}" dt="2023-05-24T01:09:01.677" v="1172" actId="20577"/>
        <pc:sldMkLst>
          <pc:docMk/>
          <pc:sldMk cId="3963183945" sldId="275"/>
        </pc:sldMkLst>
        <pc:spChg chg="mod">
          <ac:chgData name="Luka Timmermans" userId="4364fd2f-d475-40f9-8f47-058a32a73bfe" providerId="ADAL" clId="{159DA90F-DD34-45EF-96B3-FC6778599D65}" dt="2023-05-24T01:04:20.367" v="962" actId="20577"/>
          <ac:spMkLst>
            <pc:docMk/>
            <pc:sldMk cId="3963183945" sldId="275"/>
            <ac:spMk id="78" creationId="{00000000-0000-0000-0000-000000000000}"/>
          </ac:spMkLst>
        </pc:spChg>
        <pc:graphicFrameChg chg="mod modGraphic">
          <ac:chgData name="Luka Timmermans" userId="4364fd2f-d475-40f9-8f47-058a32a73bfe" providerId="ADAL" clId="{159DA90F-DD34-45EF-96B3-FC6778599D65}" dt="2023-05-24T01:09:01.677" v="1172" actId="20577"/>
          <ac:graphicFrameMkLst>
            <pc:docMk/>
            <pc:sldMk cId="3963183945" sldId="275"/>
            <ac:graphicFrameMk id="79" creationId="{00000000-0000-0000-0000-000000000000}"/>
          </ac:graphicFrameMkLst>
        </pc:graphicFrameChg>
        <pc:picChg chg="del">
          <ac:chgData name="Luka Timmermans" userId="4364fd2f-d475-40f9-8f47-058a32a73bfe" providerId="ADAL" clId="{159DA90F-DD34-45EF-96B3-FC6778599D65}" dt="2023-05-24T01:04:10.009" v="955" actId="478"/>
          <ac:picMkLst>
            <pc:docMk/>
            <pc:sldMk cId="3963183945" sldId="275"/>
            <ac:picMk id="3" creationId="{3CE5C339-9B58-F922-FAC5-ECC36A8C01EC}"/>
          </ac:picMkLst>
        </pc:picChg>
        <pc:picChg chg="add del mod">
          <ac:chgData name="Luka Timmermans" userId="4364fd2f-d475-40f9-8f47-058a32a73bfe" providerId="ADAL" clId="{159DA90F-DD34-45EF-96B3-FC6778599D65}" dt="2023-05-24T01:06:45.405" v="971" actId="478"/>
          <ac:picMkLst>
            <pc:docMk/>
            <pc:sldMk cId="3963183945" sldId="275"/>
            <ac:picMk id="4" creationId="{4969AFDC-0ADD-C95E-A963-B9BB816B87C5}"/>
          </ac:picMkLst>
        </pc:picChg>
        <pc:picChg chg="add mod">
          <ac:chgData name="Luka Timmermans" userId="4364fd2f-d475-40f9-8f47-058a32a73bfe" providerId="ADAL" clId="{159DA90F-DD34-45EF-96B3-FC6778599D65}" dt="2023-05-24T01:07:04.572" v="978" actId="14100"/>
          <ac:picMkLst>
            <pc:docMk/>
            <pc:sldMk cId="3963183945" sldId="275"/>
            <ac:picMk id="6" creationId="{768EB93F-ECF3-E0B0-941A-B3DBB470D527}"/>
          </ac:picMkLst>
        </pc:picChg>
        <pc:picChg chg="del">
          <ac:chgData name="Luka Timmermans" userId="4364fd2f-d475-40f9-8f47-058a32a73bfe" providerId="ADAL" clId="{159DA90F-DD34-45EF-96B3-FC6778599D65}" dt="2023-05-24T01:04:10.338" v="956" actId="478"/>
          <ac:picMkLst>
            <pc:docMk/>
            <pc:sldMk cId="3963183945" sldId="275"/>
            <ac:picMk id="7" creationId="{485BE252-F134-E2C0-E30D-638A99548A2A}"/>
          </ac:picMkLst>
        </pc:picChg>
        <pc:picChg chg="add mod">
          <ac:chgData name="Luka Timmermans" userId="4364fd2f-d475-40f9-8f47-058a32a73bfe" providerId="ADAL" clId="{159DA90F-DD34-45EF-96B3-FC6778599D65}" dt="2023-05-24T01:07:06.081" v="979" actId="1076"/>
          <ac:picMkLst>
            <pc:docMk/>
            <pc:sldMk cId="3963183945" sldId="275"/>
            <ac:picMk id="9" creationId="{139A42F3-25A8-4D1E-6FCE-23970E3549A0}"/>
          </ac:picMkLst>
        </pc:picChg>
      </pc:sldChg>
      <pc:sldChg chg="add">
        <pc:chgData name="Luka Timmermans" userId="4364fd2f-d475-40f9-8f47-058a32a73bfe" providerId="ADAL" clId="{159DA90F-DD34-45EF-96B3-FC6778599D65}" dt="2023-05-24T01:04:27.228" v="964" actId="2890"/>
        <pc:sldMkLst>
          <pc:docMk/>
          <pc:sldMk cId="1840068169" sldId="276"/>
        </pc:sldMkLst>
      </pc:sldChg>
      <pc:sldChg chg="add">
        <pc:chgData name="Luka Timmermans" userId="4364fd2f-d475-40f9-8f47-058a32a73bfe" providerId="ADAL" clId="{159DA90F-DD34-45EF-96B3-FC6778599D65}" dt="2023-05-24T01:04:29.419" v="965" actId="2890"/>
        <pc:sldMkLst>
          <pc:docMk/>
          <pc:sldMk cId="4054500598" sldId="277"/>
        </pc:sldMkLst>
      </pc:sldChg>
      <pc:sldChg chg="addSp delSp modSp add mod">
        <pc:chgData name="Luka Timmermans" userId="4364fd2f-d475-40f9-8f47-058a32a73bfe" providerId="ADAL" clId="{159DA90F-DD34-45EF-96B3-FC6778599D65}" dt="2023-05-29T21:40:27.154" v="1189" actId="14100"/>
        <pc:sldMkLst>
          <pc:docMk/>
          <pc:sldMk cId="284479954" sldId="278"/>
        </pc:sldMkLst>
        <pc:spChg chg="mod">
          <ac:chgData name="Luka Timmermans" userId="4364fd2f-d475-40f9-8f47-058a32a73bfe" providerId="ADAL" clId="{159DA90F-DD34-45EF-96B3-FC6778599D65}" dt="2023-05-29T21:37:42.808" v="1175" actId="20577"/>
          <ac:spMkLst>
            <pc:docMk/>
            <pc:sldMk cId="284479954" sldId="278"/>
            <ac:spMk id="73" creationId="{00000000-0000-0000-0000-000000000000}"/>
          </ac:spMkLst>
        </pc:spChg>
        <pc:picChg chg="add mod">
          <ac:chgData name="Luka Timmermans" userId="4364fd2f-d475-40f9-8f47-058a32a73bfe" providerId="ADAL" clId="{159DA90F-DD34-45EF-96B3-FC6778599D65}" dt="2023-05-29T21:40:27.154" v="1189" actId="14100"/>
          <ac:picMkLst>
            <pc:docMk/>
            <pc:sldMk cId="284479954" sldId="278"/>
            <ac:picMk id="2" creationId="{9C7A138F-44BE-CED6-7D5A-630BB1028A96}"/>
          </ac:picMkLst>
        </pc:picChg>
        <pc:picChg chg="del">
          <ac:chgData name="Luka Timmermans" userId="4364fd2f-d475-40f9-8f47-058a32a73bfe" providerId="ADAL" clId="{159DA90F-DD34-45EF-96B3-FC6778599D65}" dt="2023-05-29T21:40:15.618" v="1187" actId="478"/>
          <ac:picMkLst>
            <pc:docMk/>
            <pc:sldMk cId="284479954" sldId="278"/>
            <ac:picMk id="3" creationId="{DE49838C-7008-014A-063D-C49F4BB7C948}"/>
          </ac:picMkLst>
        </pc:picChg>
      </pc:sldChg>
      <pc:sldChg chg="addSp delSp modSp add mod replId">
        <pc:chgData name="Luka Timmermans" userId="4364fd2f-d475-40f9-8f47-058a32a73bfe" providerId="ADAL" clId="{159DA90F-DD34-45EF-96B3-FC6778599D65}" dt="2023-05-29T21:43:06.541" v="1287" actId="1076"/>
        <pc:sldMkLst>
          <pc:docMk/>
          <pc:sldMk cId="49026378" sldId="279"/>
        </pc:sldMkLst>
        <pc:spChg chg="mod">
          <ac:chgData name="Luka Timmermans" userId="4364fd2f-d475-40f9-8f47-058a32a73bfe" providerId="ADAL" clId="{159DA90F-DD34-45EF-96B3-FC6778599D65}" dt="2023-05-29T21:37:46.145" v="1177" actId="20577"/>
          <ac:spMkLst>
            <pc:docMk/>
            <pc:sldMk cId="49026378" sldId="279"/>
            <ac:spMk id="78" creationId="{00000000-0000-0000-0000-000000000000}"/>
          </ac:spMkLst>
        </pc:spChg>
        <pc:graphicFrameChg chg="mod modGraphic">
          <ac:chgData name="Luka Timmermans" userId="4364fd2f-d475-40f9-8f47-058a32a73bfe" providerId="ADAL" clId="{159DA90F-DD34-45EF-96B3-FC6778599D65}" dt="2023-05-29T21:43:06.541" v="1287" actId="1076"/>
          <ac:graphicFrameMkLst>
            <pc:docMk/>
            <pc:sldMk cId="49026378" sldId="279"/>
            <ac:graphicFrameMk id="79" creationId="{00000000-0000-0000-0000-000000000000}"/>
          </ac:graphicFrameMkLst>
        </pc:graphicFrameChg>
        <pc:picChg chg="add del mod">
          <ac:chgData name="Luka Timmermans" userId="4364fd2f-d475-40f9-8f47-058a32a73bfe" providerId="ADAL" clId="{159DA90F-DD34-45EF-96B3-FC6778599D65}" dt="2023-05-29T21:40:31.601" v="1190" actId="478"/>
          <ac:picMkLst>
            <pc:docMk/>
            <pc:sldMk cId="49026378" sldId="279"/>
            <ac:picMk id="3" creationId="{6D27AAC4-B6A9-16E2-6298-A3BE1DB9A5C6}"/>
          </ac:picMkLst>
        </pc:picChg>
        <pc:picChg chg="add del mod">
          <ac:chgData name="Luka Timmermans" userId="4364fd2f-d475-40f9-8f47-058a32a73bfe" providerId="ADAL" clId="{159DA90F-DD34-45EF-96B3-FC6778599D65}" dt="2023-05-29T21:40:03.795" v="1186" actId="22"/>
          <ac:picMkLst>
            <pc:docMk/>
            <pc:sldMk cId="49026378" sldId="279"/>
            <ac:picMk id="5" creationId="{EEBEE350-4FBA-EDEC-0854-33DF2AA0AF1A}"/>
          </ac:picMkLst>
        </pc:picChg>
        <pc:picChg chg="del">
          <ac:chgData name="Luka Timmermans" userId="4364fd2f-d475-40f9-8f47-058a32a73bfe" providerId="ADAL" clId="{159DA90F-DD34-45EF-96B3-FC6778599D65}" dt="2023-05-29T21:37:51.833" v="1179" actId="478"/>
          <ac:picMkLst>
            <pc:docMk/>
            <pc:sldMk cId="49026378" sldId="279"/>
            <ac:picMk id="6" creationId="{768EB93F-ECF3-E0B0-941A-B3DBB470D527}"/>
          </ac:picMkLst>
        </pc:picChg>
        <pc:picChg chg="add del mod">
          <ac:chgData name="Luka Timmermans" userId="4364fd2f-d475-40f9-8f47-058a32a73bfe" providerId="ADAL" clId="{159DA90F-DD34-45EF-96B3-FC6778599D65}" dt="2023-05-29T21:40:34.361" v="1192"/>
          <ac:picMkLst>
            <pc:docMk/>
            <pc:sldMk cId="49026378" sldId="279"/>
            <ac:picMk id="7" creationId="{B7F60D42-4893-BD09-4B1A-FCB3153089D3}"/>
          </ac:picMkLst>
        </pc:picChg>
        <pc:picChg chg="del">
          <ac:chgData name="Luka Timmermans" userId="4364fd2f-d475-40f9-8f47-058a32a73bfe" providerId="ADAL" clId="{159DA90F-DD34-45EF-96B3-FC6778599D65}" dt="2023-05-29T21:37:51.469" v="1178" actId="478"/>
          <ac:picMkLst>
            <pc:docMk/>
            <pc:sldMk cId="49026378" sldId="279"/>
            <ac:picMk id="9" creationId="{139A42F3-25A8-4D1E-6FCE-23970E3549A0}"/>
          </ac:picMkLst>
        </pc:picChg>
        <pc:picChg chg="add mod">
          <ac:chgData name="Luka Timmermans" userId="4364fd2f-d475-40f9-8f47-058a32a73bfe" providerId="ADAL" clId="{159DA90F-DD34-45EF-96B3-FC6778599D65}" dt="2023-05-29T21:41:32.178" v="1199" actId="1076"/>
          <ac:picMkLst>
            <pc:docMk/>
            <pc:sldMk cId="49026378" sldId="279"/>
            <ac:picMk id="10" creationId="{89740264-7858-FEE1-1AAB-6E1AA6979A03}"/>
          </ac:picMkLst>
        </pc:picChg>
        <pc:picChg chg="add mod">
          <ac:chgData name="Luka Timmermans" userId="4364fd2f-d475-40f9-8f47-058a32a73bfe" providerId="ADAL" clId="{159DA90F-DD34-45EF-96B3-FC6778599D65}" dt="2023-05-29T21:41:33.890" v="1200" actId="1076"/>
          <ac:picMkLst>
            <pc:docMk/>
            <pc:sldMk cId="49026378" sldId="279"/>
            <ac:picMk id="12" creationId="{F10BC943-6D5C-2DA9-D08D-A8C4DC7D2E77}"/>
          </ac:picMkLst>
        </pc:picChg>
      </pc:sldChg>
    </pc:docChg>
  </pc:docChgLst>
  <pc:docChgLst>
    <pc:chgData name="Mark Glasse" userId="S::m.glasse@sanctamaria.school.nz::4001b6f1-9796-4fe4-a857-9145db2b6168" providerId="AD" clId="Web-{4F71BE14-C53D-0861-4E1D-406D0C4E55B4}"/>
    <pc:docChg chg="modSld">
      <pc:chgData name="Mark Glasse" userId="S::m.glasse@sanctamaria.school.nz::4001b6f1-9796-4fe4-a857-9145db2b6168" providerId="AD" clId="Web-{4F71BE14-C53D-0861-4E1D-406D0C4E55B4}" dt="2022-02-05T23:55:43.917" v="5" actId="20577"/>
      <pc:docMkLst>
        <pc:docMk/>
      </pc:docMkLst>
      <pc:sldChg chg="modSp">
        <pc:chgData name="Mark Glasse" userId="S::m.glasse@sanctamaria.school.nz::4001b6f1-9796-4fe4-a857-9145db2b6168" providerId="AD" clId="Web-{4F71BE14-C53D-0861-4E1D-406D0C4E55B4}" dt="2022-02-05T23:55:43.917" v="5" actId="20577"/>
        <pc:sldMkLst>
          <pc:docMk/>
          <pc:sldMk cId="0" sldId="256"/>
        </pc:sldMkLst>
        <pc:spChg chg="mod">
          <ac:chgData name="Mark Glasse" userId="S::m.glasse@sanctamaria.school.nz::4001b6f1-9796-4fe4-a857-9145db2b6168" providerId="AD" clId="Web-{4F71BE14-C53D-0861-4E1D-406D0C4E55B4}" dt="2022-02-05T23:55:43.917" v="5" actId="20577"/>
          <ac:spMkLst>
            <pc:docMk/>
            <pc:sldMk cId="0" sldId="256"/>
            <ac:spMk id="55" creationId="{00000000-0000-0000-0000-000000000000}"/>
          </ac:spMkLst>
        </pc:spChg>
      </pc:sldChg>
      <pc:sldChg chg="modSp">
        <pc:chgData name="Mark Glasse" userId="S::m.glasse@sanctamaria.school.nz::4001b6f1-9796-4fe4-a857-9145db2b6168" providerId="AD" clId="Web-{4F71BE14-C53D-0861-4E1D-406D0C4E55B4}" dt="2022-02-05T23:55:43.417" v="3" actId="20577"/>
        <pc:sldMkLst>
          <pc:docMk/>
          <pc:sldMk cId="0" sldId="257"/>
        </pc:sldMkLst>
        <pc:spChg chg="mod">
          <ac:chgData name="Mark Glasse" userId="S::m.glasse@sanctamaria.school.nz::4001b6f1-9796-4fe4-a857-9145db2b6168" providerId="AD" clId="Web-{4F71BE14-C53D-0861-4E1D-406D0C4E55B4}" dt="2022-02-05T23:55:43.417" v="3" actId="20577"/>
          <ac:spMkLst>
            <pc:docMk/>
            <pc:sldMk cId="0" sldId="257"/>
            <ac:spMk id="62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ac10fef63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ac10fef63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74113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17507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62581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94882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35048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85594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89194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05874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18291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28397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ac10fef634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ac10fef634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Explain the relevant implications here.  Then as you work, develop your code, discuss how the implications are being met.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945804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ac10fef634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ac10fef634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Your version control evidence should go here.  This could be in the form of annotated screenshots which show you you managed this process or you could make a brief screencast explaining how you implemented version control.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ac10fef634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ac10fef634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Discusses how the information from planning, testing and trialling of components assisted in the development of a high-quality outcome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ac10fef634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ac10fef634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Paste screenshots of your initial Trello board / task decomposition on this slide.  If you have a long list, you might need to break it up into several columns.  Delete this instruction when you are done.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38457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778494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27257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32491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uka-Timtam/Pizza-Bot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trello.com/b/pf0Lmbsm/pizza-bot-initial-plan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masseyhighschoolnz-my.sharepoint.com/:v:/g/personal/jgottschalk_masseyhigh_school_nz/ETGW1Z6fzjxGnCIbQonUip8BmSZWh7v6-31w7L98wbG9-A?e=ogtP1i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title"/>
          </p:nvPr>
        </p:nvSpPr>
        <p:spPr>
          <a:xfrm>
            <a:off x="311700" y="4052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Program Name goes here</a:t>
            </a:r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1750800"/>
          </a:xfrm>
          <a:prstGeom prst="rect">
            <a:avLst/>
          </a:prstGeom>
          <a:solidFill>
            <a:srgbClr val="D9EAD3"/>
          </a:solidFill>
          <a:ln w="28575" cap="flat" cmpd="sng">
            <a:solidFill>
              <a:srgbClr val="274E1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b="1" dirty="0">
                <a:solidFill>
                  <a:srgbClr val="274E13"/>
                </a:solidFill>
              </a:rPr>
              <a:t>Link to github Repository: </a:t>
            </a:r>
            <a:r>
              <a:rPr lang="en-NZ" sz="2000" dirty="0">
                <a:hlinkClick r:id="rId3"/>
              </a:rPr>
              <a:t>Luka-</a:t>
            </a:r>
            <a:r>
              <a:rPr lang="en-NZ" sz="2000" dirty="0" err="1">
                <a:hlinkClick r:id="rId3"/>
              </a:rPr>
              <a:t>Timtam</a:t>
            </a:r>
            <a:r>
              <a:rPr lang="en-NZ" sz="2000" dirty="0">
                <a:hlinkClick r:id="rId3"/>
              </a:rPr>
              <a:t>/Pizza-Bot: A bot for ordering Pizza's (github.com)</a:t>
            </a:r>
            <a:r>
              <a:rPr lang="en-NZ" sz="2000" dirty="0"/>
              <a:t> </a:t>
            </a:r>
            <a:endParaRPr sz="2000" b="1" dirty="0">
              <a:solidFill>
                <a:srgbClr val="274E13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 dirty="0">
              <a:solidFill>
                <a:srgbClr val="274E13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b="1" dirty="0">
                <a:solidFill>
                  <a:srgbClr val="274E13"/>
                </a:solidFill>
              </a:rPr>
              <a:t>Links to trello board / project management tools: </a:t>
            </a:r>
            <a:r>
              <a:rPr lang="en-NZ" sz="2000" b="1" dirty="0">
                <a:solidFill>
                  <a:srgbClr val="274E13"/>
                </a:solidFill>
                <a:hlinkClick r:id="rId4"/>
              </a:rPr>
              <a:t>https://trello.com/b/pf0Lmbsm/pizza-bot-initial-plan</a:t>
            </a:r>
            <a:r>
              <a:rPr lang="en-NZ" sz="2000" b="1" dirty="0">
                <a:solidFill>
                  <a:srgbClr val="274E13"/>
                </a:solidFill>
              </a:rPr>
              <a:t> </a:t>
            </a:r>
            <a:endParaRPr sz="2000" dirty="0"/>
          </a:p>
        </p:txBody>
      </p:sp>
      <p:graphicFrame>
        <p:nvGraphicFramePr>
          <p:cNvPr id="56" name="Google Shape;56;p13"/>
          <p:cNvGraphicFramePr/>
          <p:nvPr/>
        </p:nvGraphicFramePr>
        <p:xfrm>
          <a:off x="311700" y="3077800"/>
          <a:ext cx="8520600" cy="1499299"/>
        </p:xfrm>
        <a:graphic>
          <a:graphicData uri="http://schemas.openxmlformats.org/drawingml/2006/table">
            <a:tbl>
              <a:tblPr>
                <a:noFill/>
                <a:tableStyleId>{56C92C04-FC64-471A-B484-8783DC983824}</a:tableStyleId>
              </a:tblPr>
              <a:tblGrid>
                <a:gridCol w="8520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4956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 i="1">
                          <a:solidFill>
                            <a:srgbClr val="990000"/>
                          </a:solidFill>
                        </a:rPr>
                        <a:t>You MUST provide evidence showing how the problem has been decomposed, how the components have been developed and trialled, and of how they have been assembled and tested to create a final, working outcome.</a:t>
                      </a:r>
                      <a:endParaRPr sz="2000" b="1" i="1">
                        <a:solidFill>
                          <a:srgbClr val="990000"/>
                        </a:solidFill>
                      </a:endParaRPr>
                    </a:p>
                  </a:txBody>
                  <a:tcPr marL="63500" marR="63500" marT="63500" marB="63500">
                    <a:solidFill>
                      <a:srgbClr val="EA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version 2 -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409442146"/>
              </p:ext>
            </p:extLst>
          </p:nvPr>
        </p:nvGraphicFramePr>
        <p:xfrm>
          <a:off x="311700" y="3577431"/>
          <a:ext cx="8520600" cy="146298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Run program 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Enter p program prints pickup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Enter d program prints delivery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Enter invalid prints error message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986BEF04-0424-3DCC-E274-EACB7D2DFC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1376549"/>
            <a:ext cx="1876087" cy="2158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2885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</a:t>
            </a:r>
            <a:r>
              <a:rPr lang="en"/>
              <a:t>version 3 </a:t>
            </a:r>
            <a:r>
              <a:rPr lang="en" dirty="0"/>
              <a:t>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520714341"/>
              </p:ext>
            </p:extLst>
          </p:nvPr>
        </p:nvGraphicFramePr>
        <p:xfrm>
          <a:off x="311700" y="3413996"/>
          <a:ext cx="8520600" cy="173730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Run program 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Enter 1 program prints pickup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Enter 2 program prints delivery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Enter invalid program displays value error.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4AA0D08E-D18B-1BF7-B757-5626E73C72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1386009"/>
            <a:ext cx="3224271" cy="2027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247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167318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version 4 -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2790148243"/>
              </p:ext>
            </p:extLst>
          </p:nvPr>
        </p:nvGraphicFramePr>
        <p:xfrm>
          <a:off x="311700" y="3201728"/>
          <a:ext cx="8520600" cy="155442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638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Run program 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 dirty="0"/>
                        <a:t>Enter 1 program prints pickup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 dirty="0"/>
                        <a:t>Enter 2 program prints delivery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 dirty="0"/>
                        <a:t>Enter invalid entry  - prints error message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 dirty="0"/>
                        <a:t>Enter number other than 1 or 2 does not work – error message asks </a:t>
                      </a:r>
                      <a:r>
                        <a:rPr lang="en-NZ" sz="1200"/>
                        <a:t>for entry again</a:t>
                      </a:r>
                      <a:endParaRPr sz="12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0E32B4F4-94B6-F3F2-25A2-8F776D892A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1056641"/>
            <a:ext cx="2466828" cy="225269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7E1470B-34F3-786C-0995-802E41782F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7213" y="1164247"/>
            <a:ext cx="4801800" cy="2091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5687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version 5 -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471537054"/>
              </p:ext>
            </p:extLst>
          </p:nvPr>
        </p:nvGraphicFramePr>
        <p:xfrm>
          <a:off x="311700" y="3201728"/>
          <a:ext cx="8520600" cy="170682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638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Run program 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400" dirty="0"/>
                        <a:t>Enter 1 program prints pickup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400" dirty="0"/>
                        <a:t>Enter 2 program prints delivery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400" dirty="0"/>
                        <a:t>Enter invalid prints error message then asks for input again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400" dirty="0"/>
                        <a:t>Enter number other than 1 or 2 does not work</a:t>
                      </a:r>
                      <a:endParaRPr sz="14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3CE5C339-9B58-F922-FAC5-ECC36A8C01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887306"/>
            <a:ext cx="2268396" cy="2235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85BE252-F134-E2C0-E30D-638A99548A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3201" y="1009404"/>
            <a:ext cx="5496692" cy="1991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2740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Pick up Version 1(Trello screenshot)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E49838C-7008-014A-063D-C49F4BB7C9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130" y="1017725"/>
            <a:ext cx="9147130" cy="3467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7541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version 1 -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1530916206"/>
              </p:ext>
            </p:extLst>
          </p:nvPr>
        </p:nvGraphicFramePr>
        <p:xfrm>
          <a:off x="311700" y="3770827"/>
          <a:ext cx="8520600" cy="128010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638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400" dirty="0"/>
                        <a:t>Input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400" dirty="0"/>
                        <a:t>Input phone number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400" dirty="0"/>
                        <a:t>Left input blank</a:t>
                      </a:r>
                      <a:endParaRPr sz="1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400" dirty="0"/>
                        <a:t>Printed name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400" dirty="0"/>
                        <a:t>Printed phone number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400" dirty="0"/>
                        <a:t>Accepted blank and printed </a:t>
                      </a:r>
                      <a:r>
                        <a:rPr lang="en-NZ" sz="1400"/>
                        <a:t>blank input</a:t>
                      </a:r>
                      <a:endParaRPr sz="14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768EB93F-ECF3-E0B0-941A-B3DBB470D5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422" y="1189756"/>
            <a:ext cx="4294286" cy="233646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39A42F3-25A8-4D1E-6FCE-23970E3549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0274" y="1429352"/>
            <a:ext cx="5053726" cy="1085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1839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Pick up Version 2(Trello screenshot)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C7A138F-44BE-CED6-7D5A-630BB1028A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240" y="1047749"/>
            <a:ext cx="8737600" cy="3218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799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version 2 -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656601012"/>
              </p:ext>
            </p:extLst>
          </p:nvPr>
        </p:nvGraphicFramePr>
        <p:xfrm>
          <a:off x="311700" y="3690658"/>
          <a:ext cx="8520600" cy="149346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638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400" dirty="0"/>
                        <a:t>Input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400" dirty="0"/>
                        <a:t>Input phone number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400" dirty="0"/>
                        <a:t>Left input blank</a:t>
                      </a:r>
                      <a:endParaRPr sz="1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400" dirty="0"/>
                        <a:t>Printed name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400" dirty="0"/>
                        <a:t>Printed phone number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400" dirty="0"/>
                        <a:t>Prints “Sorry this can not be blank” – goes back to input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89740264-7858-FEE1-1AAB-6E1AA6979A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181" y="2167226"/>
            <a:ext cx="5698187" cy="134957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10BC943-6D5C-2DA9-D08D-A8C4DC7D2E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0317" y="1202862"/>
            <a:ext cx="3219899" cy="1857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263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version 1 -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/>
        </p:nvGraphicFramePr>
        <p:xfrm>
          <a:off x="311700" y="3201728"/>
          <a:ext cx="8520600" cy="91434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638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545005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version 1 -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/>
        </p:nvGraphicFramePr>
        <p:xfrm>
          <a:off x="311700" y="3201728"/>
          <a:ext cx="8520600" cy="91434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638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400681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D1DC"/>
        </a:solid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4C1130"/>
                </a:solidFill>
              </a:rPr>
              <a:t>Relevant Implications</a:t>
            </a:r>
            <a:endParaRPr b="1">
              <a:solidFill>
                <a:srgbClr val="4C1130"/>
              </a:solidFill>
            </a:endParaRPr>
          </a:p>
        </p:txBody>
      </p:sp>
      <p:sp>
        <p:nvSpPr>
          <p:cNvPr id="62" name="Google Shape;62;p14"/>
          <p:cNvSpPr txBox="1">
            <a:spLocks noGrp="1"/>
          </p:cNvSpPr>
          <p:nvPr>
            <p:ph type="body" idx="1"/>
          </p:nvPr>
        </p:nvSpPr>
        <p:spPr>
          <a:xfrm>
            <a:off x="311700" y="116572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i="1" dirty="0">
                <a:solidFill>
                  <a:srgbClr val="741B47"/>
                </a:solidFill>
              </a:rPr>
              <a:t>Explain the relevant implications here.  Please </a:t>
            </a:r>
            <a:r>
              <a:rPr lang="en" i="1" u="sng" dirty="0">
                <a:solidFill>
                  <a:schemeClr val="hlink"/>
                </a:solidFill>
                <a:hlinkClick r:id="rId3"/>
              </a:rPr>
              <a:t>watch this video</a:t>
            </a:r>
            <a:r>
              <a:rPr lang="en" i="1" dirty="0">
                <a:solidFill>
                  <a:srgbClr val="741B47"/>
                </a:solidFill>
              </a:rPr>
              <a:t> to learn how to do this.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(Trello screenshot)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132568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Version Control Evidence</a:t>
            </a:r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464200" cy="37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i="1"/>
              <a:t>Your version control evidence should go here.  This could be in the form of annotated screenshots which show you you managed this process or you could make a brief screencast explaining how you implemented version control.</a:t>
            </a:r>
            <a:endParaRPr i="1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599"/>
        </a:soli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9"/>
          <p:cNvSpPr txBox="1">
            <a:spLocks noGrp="1"/>
          </p:cNvSpPr>
          <p:nvPr>
            <p:ph type="body" idx="1"/>
          </p:nvPr>
        </p:nvSpPr>
        <p:spPr>
          <a:xfrm>
            <a:off x="311700" y="397700"/>
            <a:ext cx="8520600" cy="417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b="1" i="1">
                <a:solidFill>
                  <a:srgbClr val="595959"/>
                </a:solidFill>
              </a:rPr>
              <a:t>Discusses how the information from planning, testing and trialling of components assisted in the development of a high-quality outcome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Decomposition</a:t>
            </a:r>
            <a:endParaRPr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DBC862-B533-7A7F-BCCD-27CAD7DFF8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C9051A-66C9-F69A-C553-AA8F5901B9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1017725"/>
            <a:ext cx="7017047" cy="399470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1 (Trello screenshot)</a:t>
            </a:r>
            <a:br>
              <a:rPr lang="en" dirty="0"/>
            </a:br>
            <a:br>
              <a:rPr lang="en" dirty="0"/>
            </a:br>
            <a:r>
              <a:rPr lang="en" dirty="0"/>
              <a:t>Version 1                              </a:t>
            </a:r>
            <a:br>
              <a:rPr lang="en" dirty="0"/>
            </a:br>
            <a:r>
              <a:rPr lang="en" dirty="0"/>
              <a:t>                        </a:t>
            </a:r>
            <a:br>
              <a:rPr lang="en" dirty="0"/>
            </a:br>
            <a:r>
              <a:rPr lang="en" dirty="0"/>
              <a:t>                                                    Version 2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6A08D4C-2CC7-9A9E-D0FC-223E1E2CBD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64743"/>
            <a:ext cx="4572000" cy="176622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7A25CED-7861-D071-8A44-1E3E00E867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0300" y="2711761"/>
            <a:ext cx="4572000" cy="176622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Component 1 - Test Plan (?and screenshot)</a:t>
            </a:r>
            <a:endParaRPr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629781332"/>
              </p:ext>
            </p:extLst>
          </p:nvPr>
        </p:nvGraphicFramePr>
        <p:xfrm>
          <a:off x="311700" y="3577431"/>
          <a:ext cx="8520600" cy="146298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Run program 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Print welcome message with random name from list of names – Runs correctly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F6202E83-3BAC-3030-2E45-E6B4264EDB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1" y="1017726"/>
            <a:ext cx="4341580" cy="14825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A4F332-64B1-00DF-7515-4036D28051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0709" y="1201197"/>
            <a:ext cx="4648197" cy="101073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1 version 2 -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1780533050"/>
              </p:ext>
            </p:extLst>
          </p:nvPr>
        </p:nvGraphicFramePr>
        <p:xfrm>
          <a:off x="311700" y="3577431"/>
          <a:ext cx="8520600" cy="146298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Run program 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Main and welcome run correctly. Welcome message prints with random name.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D5F8AEBF-C069-1DC0-EA92-C274CC6184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699" y="1358750"/>
            <a:ext cx="3068193" cy="22384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A489A80-C444-1706-A414-DE29B083D9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9892" y="1945104"/>
            <a:ext cx="5401429" cy="704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7918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(Trello screenshot)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2D5625-AB07-1FAF-0A5B-28D44BA70E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48287"/>
            <a:ext cx="9144000" cy="284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152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Version 2(Trello screenshot)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1CB3ED-FF6B-1B4C-B49E-4E2D1769EF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78939"/>
            <a:ext cx="9144000" cy="3811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466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version 1 -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2109280056"/>
              </p:ext>
            </p:extLst>
          </p:nvPr>
        </p:nvGraphicFramePr>
        <p:xfrm>
          <a:off x="311700" y="3577431"/>
          <a:ext cx="8520600" cy="146298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Run program 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Enter p program prints pickup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Enter d program prints delivery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Enter invalid program stops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DB82BF23-FA86-0C11-496F-21B54CD49A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1379888"/>
            <a:ext cx="2216569" cy="2197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017093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199</TotalTime>
  <Words>702</Words>
  <Application>Microsoft Office PowerPoint</Application>
  <PresentationFormat>On-screen Show (16:9)</PresentationFormat>
  <Paragraphs>92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4" baseType="lpstr">
      <vt:lpstr>Arial</vt:lpstr>
      <vt:lpstr>Simple Light</vt:lpstr>
      <vt:lpstr>Program Name goes here</vt:lpstr>
      <vt:lpstr>Relevant Implications</vt:lpstr>
      <vt:lpstr>Decomposition</vt:lpstr>
      <vt:lpstr>Component 1 (Trello screenshot)  Version 1                                                                                                            Version 2</vt:lpstr>
      <vt:lpstr>Component 1 - Test Plan (?and screenshot)</vt:lpstr>
      <vt:lpstr>Component 1 version 2 - Test Plan (?and screenshot)</vt:lpstr>
      <vt:lpstr>Component 2 (Trello screenshot)</vt:lpstr>
      <vt:lpstr>Component 2 Version 2(Trello screenshot)</vt:lpstr>
      <vt:lpstr>Component 2 version 1 - Test Plan (?and screenshot)</vt:lpstr>
      <vt:lpstr>Component 2 version 2 - Test Plan (?and screenshot)</vt:lpstr>
      <vt:lpstr>Component 2 version 3 - Test Plan (?and screenshot)</vt:lpstr>
      <vt:lpstr>Component 2 version 4 - Test Plan (?and screenshot)</vt:lpstr>
      <vt:lpstr>Component 2 version 5 - Test Plan (?and screenshot)</vt:lpstr>
      <vt:lpstr>Component 3 Pick up Version 1(Trello screenshot)</vt:lpstr>
      <vt:lpstr>Component 3 version 1 - Test Plan (?and screenshot)</vt:lpstr>
      <vt:lpstr>Component 3 Pick up Version 2(Trello screenshot)</vt:lpstr>
      <vt:lpstr>Component 3 version 2 - Test Plan (?and screenshot)</vt:lpstr>
      <vt:lpstr>Component 3 version 1 - Test Plan (?and screenshot)</vt:lpstr>
      <vt:lpstr>Component 3 version 1 - Test Plan (?and screenshot)</vt:lpstr>
      <vt:lpstr>Component 2 (Trello screenshot)</vt:lpstr>
      <vt:lpstr>Version Control Evidence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 Name goes here</dc:title>
  <cp:lastModifiedBy>Luka Timmermans</cp:lastModifiedBy>
  <cp:revision>4</cp:revision>
  <dcterms:modified xsi:type="dcterms:W3CDTF">2023-05-29T21:43:09Z</dcterms:modified>
</cp:coreProperties>
</file>